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385005-5DBD-4CC9-2738-B0248F1F1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BADE8F7-225F-06D6-91BB-63C968B0F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98C2845-A08A-69B1-D1B5-9A96A72D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4F571C-65E1-1C45-93CB-28999F2C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C984D5-EE83-5E12-DFE4-B04CAE5F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1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BE36FD-CCAA-5740-C30F-83EE6A02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515BCD0-FE52-E8C6-72A9-D4F45F54B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19B7060-2565-BF5E-2A19-4A018C4C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6E1159E-9B09-6B85-2C2D-10A3F5A1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B92C59-E1B9-1022-04DD-2663D761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174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898FC02-4647-3017-160B-834D24B76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94F0631-3CE4-CE73-83D2-112AE5825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9F85BB-0F95-9513-6513-5554A8E0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8A69247-E59E-5622-7542-AD211273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DF1D09-9680-FC1F-79AA-CA3974BF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169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D6D0FE-1738-D555-2252-84A3E9E2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E2D66C-BC5B-A260-AD43-32EC0FC5C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E0C8C0-2F34-C066-6242-258321F3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4F4DB3-E4B0-0E23-DF1C-468B2C76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A4A06B3-181B-4104-9603-77E6B7C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532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864090-621F-E644-3373-6165817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F51729C-2629-FAB5-BFEC-18E8C3A0D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0A63658-891E-FE41-CA4B-C178026F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EA6269-706B-D474-D51F-D46ED086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9750AA7-E68E-C772-AB0A-349FD78D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532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066A95-4FD6-4035-F71E-C7882B76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0EEE99C-9F1C-601F-C54D-2FBA916E4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C4F8252-BA6A-BC31-D7FB-A047E338F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28C27B3-AA68-F139-31D9-07BBEF4A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018935-846D-88B4-8ADB-818DE3BA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13EA986-4E8B-AAAF-83B9-26721E7B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096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0864846-982B-CE67-42E3-F4F350B0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DD2F64B-7CB6-4C35-81AC-CF9FAA6FB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833FC6B-E6F3-21F1-18AE-00D4CE6EF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BCE3CF2-A0C4-4A9B-75F1-F9F6BAF07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7A11240-8761-B4D4-06D3-C9DB0EA48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C9AEFE63-15B2-9427-1514-F9FE8545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8A2AE8C-6225-6A58-082B-B015CFEC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A237234-4CB4-0D75-E764-491A9D32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43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F870632-9BC4-0A18-62B4-457B3911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2921E1B-32C0-E69A-72EF-23D8F40B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BE3BC31-FDEA-759E-EEF6-5F04F183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CF908C9-E4B8-6680-A1EB-55F85017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573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9C9793D-3608-34AE-AAF0-84C1C9D2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D36BCA9-8759-866C-78D4-F6F3428D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110117-4EF7-F786-C2C8-E7C1D957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403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79C30D-76E6-8423-6445-1C97970F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78DF018-FA1A-E544-274F-683160BF3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8008083-7569-3CFD-6581-E9A3D7991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AC8D590-6F2F-DBEC-3D85-092035EB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D6EB13D-91AB-5360-9C60-5505D87D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7B18B2D-008B-4629-7D39-5EDADB90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889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130412-4F95-BB87-42BA-6F52A889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7AC0027-DB51-9471-8432-D32653448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404A568-5F87-8F0C-3392-6BCB51393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6F9290F-7419-B133-F930-2A0BFFAF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8A367D1-DF6E-03C3-9410-E245124C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FAD637A-0227-50BA-6065-EACFCC69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802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1E8084D-6418-DA32-2583-1B09337F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C623BD-140B-8722-1766-2E25D9C02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6EC3DF9-75DA-13DE-DE59-B148EDC83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D002-E6CC-46EE-84D6-1B2F895211C5}" type="datetimeFigureOut">
              <a:rPr lang="he-IL" smtClean="0"/>
              <a:t>י"א/כסלו/תשפ"ג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27E6FC1-9120-8142-C867-D021F8C16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63334E-558B-39E7-D7C2-0A7410D72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F5286-DE2F-4FD3-8C7A-E1C858B915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104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BCD2303-8E67-7AAE-3491-FD320E5E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0" y="3429000"/>
            <a:ext cx="2571750" cy="34290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4042257C-B039-DBB8-1EA9-7E58EBE2BA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7A13C43-1D24-C4B0-F827-2984E46D2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52" y="3416846"/>
            <a:ext cx="4402298" cy="3439486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5930E241-3D79-6F6B-E6E7-1CF703115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37B6FE5-D3CD-B528-91DB-A4FA6505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1" r="15159"/>
          <a:stretch/>
        </p:blipFill>
        <p:spPr>
          <a:xfrm>
            <a:off x="0" y="3441729"/>
            <a:ext cx="1149291" cy="3429000"/>
          </a:xfrm>
          <a:prstGeom prst="rect">
            <a:avLst/>
          </a:prstGeom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DBD8001A-9260-DB55-92B6-F35DD01171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FA65C2C-878E-B36B-8E81-7F9BCF2AE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11" y="3420757"/>
            <a:ext cx="2571750" cy="343948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27DCAC6-D464-B61D-E2A7-319ED43F3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1" y="0"/>
            <a:ext cx="5966932" cy="3429001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91E6AB8-09B1-9F37-181A-D2B2F6FB9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645" y="342187"/>
            <a:ext cx="5176008" cy="966496"/>
          </a:xfrm>
        </p:spPr>
        <p:txBody>
          <a:bodyPr>
            <a:noAutofit/>
          </a:bodyPr>
          <a:lstStyle/>
          <a:p>
            <a:r>
              <a:rPr lang="he-IL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גינה קהילתית להבות חביבה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778136C-3E5A-075C-1204-539D504E9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308683"/>
            <a:ext cx="6216678" cy="2133046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הגינה הקהילתית בלהבות חביבה הוקמה ביוזמה של חברי הקהילה במטרה לשמש מוקד חברתי קהילתי</a:t>
            </a:r>
          </a:p>
          <a:p>
            <a:pPr algn="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הגינה הוקמה בשיתוף חברי הקהילה כאשר חברי הקהילה הם המובילים והמבצעים</a:t>
            </a:r>
          </a:p>
          <a:p>
            <a:pPr algn="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במסגרת הפעילות בגינה שותפים חלקים שונים בקהילה בהם גני הילדים משפחות וחברי הקהילה </a:t>
            </a:r>
            <a:r>
              <a:rPr lang="he-IL" dirty="0" err="1">
                <a:solidFill>
                  <a:schemeClr val="accent6">
                    <a:lumMod val="75000"/>
                  </a:schemeClr>
                </a:solidFill>
              </a:rPr>
              <a:t>הוותקים</a:t>
            </a:r>
            <a:endParaRPr lang="he-IL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הפעילות בגינה כוללת מפגשי הכנה, אירועי שתילה ופעילויות שונות העוסקים בנושא הקיימות והחיבור לקרקע</a:t>
            </a:r>
          </a:p>
          <a:p>
            <a:pPr algn="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בימים אלה התחלנו את המחזור השני של הגינה בו לקחו חלק כ 100 חברים מכל חלקי הקהילה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C1DAD38-079B-8690-6A88-30FF38AE9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3410271"/>
            <a:ext cx="25891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935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4450441E3024704B8CDEA9FC05A02556" ma:contentTypeVersion="13" ma:contentTypeDescription="צור מסמך חדש." ma:contentTypeScope="" ma:versionID="2751b7f3baeb5863feb035f0f27206a2">
  <xsd:schema xmlns:xsd="http://www.w3.org/2001/XMLSchema" xmlns:xs="http://www.w3.org/2001/XMLSchema" xmlns:p="http://schemas.microsoft.com/office/2006/metadata/properties" xmlns:ns2="f6b1d655-5ea6-4a0f-a9e1-4fa6397a02f5" xmlns:ns3="18e85683-88eb-4f24-b890-1b160a68495a" targetNamespace="http://schemas.microsoft.com/office/2006/metadata/properties" ma:root="true" ma:fieldsID="7855a515bb8e5f30875f8614ceabe9b4" ns2:_="" ns3:_="">
    <xsd:import namespace="f6b1d655-5ea6-4a0f-a9e1-4fa6397a02f5"/>
    <xsd:import namespace="18e85683-88eb-4f24-b890-1b160a684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1d655-5ea6-4a0f-a9e1-4fa6397a0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5a3f9b-ddce-4f8b-99ae-d18acfe5d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85683-88eb-4f24-b890-1b160a6849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5429fad-a50d-4436-a22f-d128b56606d2}" ma:internalName="TaxCatchAll" ma:showField="CatchAllData" ma:web="18e85683-88eb-4f24-b890-1b160a6849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b1d655-5ea6-4a0f-a9e1-4fa6397a02f5">
      <Terms xmlns="http://schemas.microsoft.com/office/infopath/2007/PartnerControls"/>
    </lcf76f155ced4ddcb4097134ff3c332f>
    <TaxCatchAll xmlns="18e85683-88eb-4f24-b890-1b160a68495a" xsi:nil="true"/>
  </documentManagement>
</p:properties>
</file>

<file path=customXml/itemProps1.xml><?xml version="1.0" encoding="utf-8"?>
<ds:datastoreItem xmlns:ds="http://schemas.openxmlformats.org/officeDocument/2006/customXml" ds:itemID="{68C54AE3-5B23-4A02-95DE-73CDC66E4608}"/>
</file>

<file path=customXml/itemProps2.xml><?xml version="1.0" encoding="utf-8"?>
<ds:datastoreItem xmlns:ds="http://schemas.openxmlformats.org/officeDocument/2006/customXml" ds:itemID="{C064FF3D-11E4-4B65-8A93-9BE79A40693A}"/>
</file>

<file path=customXml/itemProps3.xml><?xml version="1.0" encoding="utf-8"?>
<ds:datastoreItem xmlns:ds="http://schemas.openxmlformats.org/officeDocument/2006/customXml" ds:itemID="{B8B4E970-7CAB-445B-9EF9-F3A755288A99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75</Words>
  <Application>Microsoft Office PowerPoint</Application>
  <PresentationFormat>מסך רחב</PresentationFormat>
  <Paragraphs>6</Paragraphs>
  <Slides>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ערכת נושא Office</vt:lpstr>
      <vt:lpstr>גינה קהילתית להבות חביבה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גינה קהילתית להבות חביבה</dc:title>
  <dc:creator>Elad Carmel</dc:creator>
  <cp:lastModifiedBy>Elad Carmel</cp:lastModifiedBy>
  <cp:revision>1</cp:revision>
  <dcterms:created xsi:type="dcterms:W3CDTF">2022-12-05T11:05:39Z</dcterms:created>
  <dcterms:modified xsi:type="dcterms:W3CDTF">2022-12-05T11:15:18Z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0x0101004450441E3024704B8CDEA9FC05A02556</vt:lpwstr>
  </property>
</Properties>
</file>